
<file path=[Content_Types].xml><?xml version="1.0" encoding="utf-8"?>
<Types xmlns="http://schemas.openxmlformats.org/package/2006/content-types">
  <Default Extension="fntdata" ContentType="application/x-fontdata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5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embeddedFontLst>
    <p:embeddedFont>
      <p:font typeface="Quicksand" panose="020B0604020202020204" charset="0"/>
      <p:regular r:id="rId20"/>
      <p:bold r:id="rId21"/>
    </p:embeddedFont>
    <p:embeddedFont>
      <p:font typeface="Quicksand Light" panose="020B0604020202020204" charset="0"/>
      <p:regular r:id="rId22"/>
      <p:bold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7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ncce.io/tcc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ncce.io/ogl" TargetMode="Externa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question-mark-why-icon-blue-usa-1332062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hand-like-thumb-up-confirm-okay-157251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j2e.com/jit5#pictogram" TargetMode="External"/><Relationship Id="rId4" Type="http://schemas.openxmlformats.org/officeDocument/2006/relationships/hyperlink" Target="https://pixabay.com/vectors/dislike-hand-thumb-down-no-red-157252/" TargetMode="Externa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hand-like-thumb-up-confirm-okay-157251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j2e.com/jit5#pictogram" TargetMode="External"/><Relationship Id="rId4" Type="http://schemas.openxmlformats.org/officeDocument/2006/relationships/hyperlink" Target="https://pixabay.com/vectors/dislike-hand-thumb-down-no-red-157252/" TargetMode="Externa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hand-like-thumb-up-confirm-okay-157251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j2e.com/jit5#pictogram" TargetMode="External"/><Relationship Id="rId4" Type="http://schemas.openxmlformats.org/officeDocument/2006/relationships/hyperlink" Target="https://pixabay.com/vectors/dislike-hand-thumb-down-no-red-157252/" TargetMode="Externa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hand-like-thumb-up-confirm-okay-157251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j2e.com/jit5#pictogram" TargetMode="External"/><Relationship Id="rId4" Type="http://schemas.openxmlformats.org/officeDocument/2006/relationships/hyperlink" Target="https://pixabay.com/vectors/dislike-hand-thumb-down-no-red-157252/" TargetMode="Externa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hand-like-thumb-up-confirm-okay-157251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j2e.com/jit5#pictogram" TargetMode="External"/><Relationship Id="rId4" Type="http://schemas.openxmlformats.org/officeDocument/2006/relationships/hyperlink" Target="https://pixabay.com/vectors/dislike-hand-thumb-down-no-red-157252/" TargetMode="Externa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thumb-up-hand-like-confirm-go-top-307176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apple-red-fruit-nature-food-146453/" TargetMode="External"/><Relationship Id="rId7" Type="http://schemas.openxmlformats.org/officeDocument/2006/relationships/hyperlink" Target="https://pixabay.com/vectors/eat-edible-food-food-and-cooking-1299323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pear-food-fruit-green-juicy-151526/" TargetMode="External"/><Relationship Id="rId5" Type="http://schemas.openxmlformats.org/officeDocument/2006/relationships/hyperlink" Target="https://pixabay.com/vectors/orange-fruit-mandarin-citrus-fruit-158258/" TargetMode="External"/><Relationship Id="rId4" Type="http://schemas.openxmlformats.org/officeDocument/2006/relationships/hyperlink" Target="https://pixabay.com/vectors/banana-yellow-fruit-tropical-food-42793/" TargetMode="External"/></Relationships>
</file>

<file path=ppt/notesSlides/_rels/notes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illustrations/magnifying-glass-increase-search-1374389/" TargetMode="External"/><Relationship Id="rId3" Type="http://schemas.openxmlformats.org/officeDocument/2006/relationships/hyperlink" Target="https://pixabay.com/vectors/honey-bee-bug-insect-buzz-yellow-40998/" TargetMode="External"/><Relationship Id="rId7" Type="http://schemas.openxmlformats.org/officeDocument/2006/relationships/hyperlink" Target="https://pixabay.com/vectors/fly-cartoon-isolated-art-insect-309575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worm-millipede-insect-caterpillar-4008904/" TargetMode="External"/><Relationship Id="rId5" Type="http://schemas.openxmlformats.org/officeDocument/2006/relationships/hyperlink" Target="https://pixabay.com/vectors/grapevine-snail-slug-snail-149752/" TargetMode="External"/><Relationship Id="rId4" Type="http://schemas.openxmlformats.org/officeDocument/2006/relationships/hyperlink" Target="https://pixabay.com/vectors/ladybug-ladybird-bug-red-black-24622/" TargetMode="External"/></Relationships>
</file>

<file path=ppt/notesSlides/_rels/notes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illustrations/magnifying-glass-increase-search-1374389/" TargetMode="External"/><Relationship Id="rId3" Type="http://schemas.openxmlformats.org/officeDocument/2006/relationships/hyperlink" Target="https://pixabay.com/vectors/honey-bee-bug-insect-buzz-yellow-40998/" TargetMode="External"/><Relationship Id="rId7" Type="http://schemas.openxmlformats.org/officeDocument/2006/relationships/hyperlink" Target="https://pixabay.com/vectors/fly-cartoon-isolated-art-insect-309575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worm-millipede-insect-caterpillar-4008904/" TargetMode="External"/><Relationship Id="rId5" Type="http://schemas.openxmlformats.org/officeDocument/2006/relationships/hyperlink" Target="https://pixabay.com/vectors/grapevine-snail-slug-snail-149752/" TargetMode="External"/><Relationship Id="rId4" Type="http://schemas.openxmlformats.org/officeDocument/2006/relationships/hyperlink" Target="https://pixabay.com/vectors/ladybug-ladybird-bug-red-black-24622/" TargetMode="External"/></Relationships>
</file>

<file path=ppt/notesSlides/_rels/notes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illustrations/magnifying-glass-increase-search-1374389/" TargetMode="External"/><Relationship Id="rId3" Type="http://schemas.openxmlformats.org/officeDocument/2006/relationships/hyperlink" Target="https://pixabay.com/vectors/honey-bee-bug-insect-buzz-yellow-40998/" TargetMode="External"/><Relationship Id="rId7" Type="http://schemas.openxmlformats.org/officeDocument/2006/relationships/hyperlink" Target="https://pixabay.com/vectors/fly-cartoon-isolated-art-insect-309575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worm-millipede-insect-caterpillar-4008904/" TargetMode="External"/><Relationship Id="rId5" Type="http://schemas.openxmlformats.org/officeDocument/2006/relationships/hyperlink" Target="https://pixabay.com/vectors/grapevine-snail-slug-snail-149752/" TargetMode="External"/><Relationship Id="rId4" Type="http://schemas.openxmlformats.org/officeDocument/2006/relationships/hyperlink" Target="https://pixabay.com/vectors/ladybug-ladybird-bug-red-black-24622/" TargetMode="Externa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5ea948baa0_1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" name="Google Shape;48;g5ea948baa0_1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Last updated: 28-01-21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Resources are updated regularly — the latest version is available at: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ncce.io/tcc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This resource is licensed under the Open Government Licence, version 3. For more information on this licence, see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ncce.io/ogl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g7e1e20bc49_0_1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Google Shape;169;g7e1e20bc49_0_1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Question mark: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https://pixabay.com/illustrations/question-mark-why-icon-blue-usa-1332062/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5ea948baa0_1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8" name="Google Shape;178;g5ea948baa0_1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Answer: Wrong - 7 bees were found  (Recap that the bee underneath the +/- doesn’t count when counting)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Thumb up: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https://pixabay.com/vectors/hand-like-thumb-up-confirm-okay-157251/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Thumb down: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https://pixabay.com/vectors/dislike-hand-thumb-down-no-red-157252/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https://www.j2e.com/jit5#pictogram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7e1e20bc49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7e1e20bc49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Answer: Correct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Thumb up: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https://pixabay.com/vectors/hand-like-thumb-up-confirm-okay-157251/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Thumb down: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https://pixabay.com/vectors/dislike-hand-thumb-down-no-red-157252/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https://www.j2e.com/jit5#pictogram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7e1e20bc49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7e1e20bc49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Answer: Correct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Thumb up: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https://pixabay.com/vectors/hand-like-thumb-up-confirm-okay-157251/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Thumb down: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https://pixabay.com/vectors/dislike-hand-thumb-down-no-red-157252/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https://www.j2e.com/jit5#pictogram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7e1e20bc49_0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7e1e20bc49_0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Answer: Correct (There were 7 bees found and only 4 ladybirds, 2 snails, 0 caterpillars and 4 flys)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Thumb up: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https://pixabay.com/vectors/hand-like-thumb-up-confirm-okay-157251/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Thumb down: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https://pixabay.com/vectors/dislike-hand-thumb-down-no-red-157252/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https://www.j2e.com/jit5#pictogram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7e1e20bc49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7e1e20bc49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Answer: Wrong (There weren’t any birds found because they aren’t minibeasts)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Thumb up: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https://pixabay.com/vectors/hand-like-thumb-up-confirm-okay-157251/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Thumb down: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https://pixabay.com/vectors/dislike-hand-thumb-down-no-red-157252/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https://www.j2e.com/jit5#pictogram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7de757e27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" name="Google Shape;233;g7de757e27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https://pixabay.com/vectors/thumb-up-hand-like-confirm-go-top-307176/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5eb07e6303_5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5eb07e6303_5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5ea948baa0_1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5ea948baa0_1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5eb07e6303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5eb07e6303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Apple: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https://pixabay.com/vectors/apple-red-fruit-nature-food-146453/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Banana: </a:t>
            </a:r>
            <a:r>
              <a:rPr lang="en-GB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https://pixabay.com/vectors/banana-yellow-fruit-tropical-food-42793/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Orange: </a:t>
            </a:r>
            <a:r>
              <a:rPr lang="en-GB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https://pixabay.com/vectors/orange-fruit-mandarin-citrus-fruit-158258/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Pear: </a:t>
            </a:r>
            <a:r>
              <a:rPr lang="en-GB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https://pixabay.com/vectors/pear-food-fruit-green-juicy-151526/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Strawberry: </a:t>
            </a:r>
            <a:r>
              <a:rPr lang="en-GB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https://pixabay.com/vectors/eat-edible-food-food-and-cooking-1299323/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5eb07e6303_3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5eb07e6303_3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Bee: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https://pixabay.com/vectors/honey-bee-bug-insect-buzz-yellow-40998/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Ladybird: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https://pixabay.com/vectors/ladybug-ladybird-bug-red-black-24622/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Snail: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https://pixabay.com/vectors/grapevine-snail-slug-snail-149752/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Caterpillar: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https://pixabay.com/vectors/worm-millipede-insect-caterpillar-4008904/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Fly: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https://pixabay.com/vectors/fly-cartoon-isolated-art-insect-309575/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Magnifying glass: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https://pixabay.com/illustrations/magnifying-glass-increase-search-1374389/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5ea948baa0_1_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5ea948baa0_1_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Bee: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https://pixabay.com/vectors/honey-bee-bug-insect-buzz-yellow-40998/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Ladybird: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https://pixabay.com/vectors/ladybug-ladybird-bug-red-black-24622/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Snail: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https://pixabay.com/vectors/grapevine-snail-slug-snail-149752/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Caterpillar: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https://pixabay.com/vectors/worm-millipede-insect-caterpillar-4008904/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Fly: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https://pixabay.com/vectors/fly-cartoon-isolated-art-insect-309575/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Magnifying glass: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https://pixabay.com/illustrations/magnifying-glass-increase-search-1374389/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7e1e20bc49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7e1e20bc49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Bee: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https://pixabay.com/vectors/honey-bee-bug-insect-buzz-yellow-40998/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Ladybird: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https://pixabay.com/vectors/ladybug-ladybird-bug-red-black-24622/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Snail: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5"/>
              </a:rPr>
              <a:t>https://pixabay.com/vectors/grapevine-snail-slug-snail-149752/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Caterpillar: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6"/>
              </a:rPr>
              <a:t>https://pixabay.com/vectors/worm-millipede-insect-caterpillar-4008904/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Fly: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7"/>
              </a:rPr>
              <a:t>https://pixabay.com/vectors/fly-cartoon-isolated-art-insect-309575/</a:t>
            </a: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Magnifying glass: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8"/>
              </a:rPr>
              <a:t>https://pixabay.com/illustrations/magnifying-glass-increase-search-1374389/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5eb07e6303_5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5eb07e6303_5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7e1e20bc49_0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7e1e20bc49_0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Quicksand"/>
                <a:ea typeface="Quicksand"/>
                <a:cs typeface="Quicksand"/>
                <a:sym typeface="Quicksand"/>
              </a:rPr>
              <a:t>Screen recording:: </a:t>
            </a:r>
            <a:r>
              <a:rPr lang="en-GB" u="sng" dirty="0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 dirty="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5ea948baa0_5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5ea948baa0_5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3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5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pic>
        <p:nvPicPr>
          <p:cNvPr id="14" name="Google Shape;14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67675" y="4249150"/>
            <a:ext cx="1465423" cy="65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ectives / Questions / Lists">
  <p:cSld name="TITLE_4_1_1_1_2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with heading)">
  <p:cSld name="TITLE_4_1_1_2_1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097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no heading)">
  <p:cSld name="TITLE_4_1_1_1_4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310900" y="472000"/>
            <a:ext cx="8521200" cy="3795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310900" y="4282175"/>
            <a:ext cx="8521200" cy="5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(no text under)">
  <p:cSld name="TITLE_4_1_1_1_3_2_1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70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or Images side by side">
  <p:cSld name="TITLE_4_1_1_1_3_1_1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text">
  <p:cSld name="TITLE_4_1_1_1_1_1_1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 b="0"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1155CC">
            <a:alpha val="559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2725"/>
            <a:ext cx="9144000" cy="30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1500" cy="7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500" cy="38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196">
          <p15:clr>
            <a:srgbClr val="EA4335"/>
          </p15:clr>
        </p15:guide>
        <p15:guide id="2" orient="horz" pos="196">
          <p15:clr>
            <a:srgbClr val="EA4335"/>
          </p15:clr>
        </p15:guide>
        <p15:guide id="3" orient="horz" pos="641">
          <p15:clr>
            <a:srgbClr val="EA4335"/>
          </p15:clr>
        </p15:guide>
        <p15:guide id="4" pos="2776">
          <p15:clr>
            <a:srgbClr val="EA4335"/>
          </p15:clr>
        </p15:guide>
        <p15:guide id="5" orient="horz" pos="812">
          <p15:clr>
            <a:srgbClr val="EA4335"/>
          </p15:clr>
        </p15:guide>
        <p15:guide id="6" pos="2984">
          <p15:clr>
            <a:srgbClr val="EA4335"/>
          </p15:clr>
        </p15:guide>
        <p15:guide id="7" pos="5564">
          <p15:clr>
            <a:srgbClr val="EA4335"/>
          </p15:clr>
        </p15:guide>
        <p15:guide id="8" orient="horz" pos="2592">
          <p15:clr>
            <a:srgbClr val="EA4335"/>
          </p15:clr>
        </p15:guide>
        <p15:guide id="9" pos="2448">
          <p15:clr>
            <a:srgbClr val="EA4335"/>
          </p15:clr>
        </p15:guide>
        <p15:guide id="10" pos="3312">
          <p15:clr>
            <a:srgbClr val="EA4335"/>
          </p15:clr>
        </p15:guide>
        <p15:guide id="11" orient="horz" pos="30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hyperlink" Target="https://www.j2e.com/jit5#pictogram" TargetMode="Externa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Lesson 3: Creating pictograms</a:t>
            </a:r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Year 2 – Data and information – Pictograms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8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72" name="Google Shape;172;p1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What can you tell me?</a:t>
            </a:r>
            <a:endParaRPr/>
          </a:p>
        </p:txBody>
      </p:sp>
      <p:sp>
        <p:nvSpPr>
          <p:cNvPr id="173" name="Google Shape;173;p1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sp>
        <p:nvSpPr>
          <p:cNvPr id="174" name="Google Shape;174;p18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175" name="Google Shape;17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61000" y="1017700"/>
            <a:ext cx="3821000" cy="382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9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Thumbs up or thumbs down?</a:t>
            </a:r>
            <a:endParaRPr/>
          </a:p>
        </p:txBody>
      </p:sp>
      <p:sp>
        <p:nvSpPr>
          <p:cNvPr id="181" name="Google Shape;181;p19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  <p:sp>
        <p:nvSpPr>
          <p:cNvPr id="182" name="Google Shape;182;p19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183" name="Google Shape;18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3965" y="1017700"/>
            <a:ext cx="927334" cy="96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Google Shape;18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08000" y="1017703"/>
            <a:ext cx="927334" cy="969696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9"/>
          <p:cNvSpPr txBox="1"/>
          <p:nvPr/>
        </p:nvSpPr>
        <p:spPr>
          <a:xfrm>
            <a:off x="5257800" y="2305800"/>
            <a:ext cx="3564900" cy="6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8 bees were found during the minibeast hunt. </a:t>
            </a:r>
            <a:endParaRPr sz="18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sz="18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186" name="Google Shape;186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0900" y="1017725"/>
            <a:ext cx="4946899" cy="3820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0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Thumbs up or thumbs down?</a:t>
            </a:r>
            <a:endParaRPr/>
          </a:p>
        </p:txBody>
      </p:sp>
      <p:sp>
        <p:nvSpPr>
          <p:cNvPr id="192" name="Google Shape;192;p2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  <p:sp>
        <p:nvSpPr>
          <p:cNvPr id="193" name="Google Shape;193;p20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194" name="Google Shape;194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3965" y="1017700"/>
            <a:ext cx="927334" cy="96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08000" y="1017703"/>
            <a:ext cx="927334" cy="969696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20"/>
          <p:cNvSpPr txBox="1"/>
          <p:nvPr/>
        </p:nvSpPr>
        <p:spPr>
          <a:xfrm>
            <a:off x="5257800" y="2482725"/>
            <a:ext cx="3564900" cy="6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The same number of flies and ladybirds were found.</a:t>
            </a:r>
            <a:endParaRPr sz="18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sz="18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197" name="Google Shape;197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0900" y="1017725"/>
            <a:ext cx="4946899" cy="3820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Thumbs up or thumbs down?</a:t>
            </a:r>
            <a:endParaRPr/>
          </a:p>
        </p:txBody>
      </p:sp>
      <p:sp>
        <p:nvSpPr>
          <p:cNvPr id="203" name="Google Shape;203;p2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  <p:sp>
        <p:nvSpPr>
          <p:cNvPr id="204" name="Google Shape;204;p2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205" name="Google Shape;20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3965" y="1017700"/>
            <a:ext cx="927334" cy="96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08000" y="1017703"/>
            <a:ext cx="927334" cy="969696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21"/>
          <p:cNvSpPr txBox="1"/>
          <p:nvPr/>
        </p:nvSpPr>
        <p:spPr>
          <a:xfrm>
            <a:off x="5257800" y="2482725"/>
            <a:ext cx="3564900" cy="6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Caterpillars were the only minibeasts I did not find today.</a:t>
            </a:r>
            <a:endParaRPr sz="18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sz="18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208" name="Google Shape;208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0900" y="1017725"/>
            <a:ext cx="4946899" cy="3820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2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Thumbs up or thumbs down?</a:t>
            </a:r>
            <a:endParaRPr/>
          </a:p>
        </p:txBody>
      </p:sp>
      <p:sp>
        <p:nvSpPr>
          <p:cNvPr id="214" name="Google Shape;214;p2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  <p:sp>
        <p:nvSpPr>
          <p:cNvPr id="215" name="Google Shape;215;p22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216" name="Google Shape;21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3965" y="1017700"/>
            <a:ext cx="927334" cy="96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Google Shape;217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08000" y="1017703"/>
            <a:ext cx="927334" cy="969696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22"/>
          <p:cNvSpPr txBox="1"/>
          <p:nvPr/>
        </p:nvSpPr>
        <p:spPr>
          <a:xfrm>
            <a:off x="5257800" y="2482725"/>
            <a:ext cx="3564900" cy="6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The minibeasts we found the most of were bees.</a:t>
            </a:r>
            <a:endParaRPr sz="18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sz="18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219" name="Google Shape;219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0900" y="1017725"/>
            <a:ext cx="4946899" cy="3820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3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Thumbs up or thumbs down?</a:t>
            </a:r>
            <a:endParaRPr/>
          </a:p>
        </p:txBody>
      </p:sp>
      <p:sp>
        <p:nvSpPr>
          <p:cNvPr id="225" name="Google Shape;225;p2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  <p:sp>
        <p:nvSpPr>
          <p:cNvPr id="226" name="Google Shape;226;p23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227" name="Google Shape;22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3965" y="1017700"/>
            <a:ext cx="927334" cy="96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008000" y="1017703"/>
            <a:ext cx="927334" cy="969696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3"/>
          <p:cNvSpPr txBox="1"/>
          <p:nvPr/>
        </p:nvSpPr>
        <p:spPr>
          <a:xfrm>
            <a:off x="5764400" y="2482725"/>
            <a:ext cx="3058200" cy="6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We found four birds.</a:t>
            </a:r>
            <a:endParaRPr sz="1800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sz="18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230" name="Google Shape;230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10900" y="1017725"/>
            <a:ext cx="4946899" cy="3820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4"/>
          <p:cNvSpPr txBox="1">
            <a:spLocks noGrp="1"/>
          </p:cNvSpPr>
          <p:nvPr>
            <p:ph type="body" idx="1"/>
          </p:nvPr>
        </p:nvSpPr>
        <p:spPr>
          <a:xfrm>
            <a:off x="310900" y="1170125"/>
            <a:ext cx="42612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organise data in a tally chart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use a tally chart to create a pictogram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explain what the pictogram shows</a:t>
            </a:r>
            <a:endParaRPr/>
          </a:p>
          <a:p>
            <a:pPr marL="457200" lvl="0" indent="0" algn="l" rtl="0">
              <a:spcBef>
                <a:spcPts val="1000"/>
              </a:spcBef>
              <a:spcAft>
                <a:spcPts val="1000"/>
              </a:spcAft>
              <a:buNone/>
            </a:pPr>
            <a:endParaRPr/>
          </a:p>
        </p:txBody>
      </p:sp>
      <p:sp>
        <p:nvSpPr>
          <p:cNvPr id="236" name="Google Shape;236;p2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confident are you? (1–3)</a:t>
            </a:r>
            <a:endParaRPr/>
          </a:p>
        </p:txBody>
      </p:sp>
      <p:sp>
        <p:nvSpPr>
          <p:cNvPr id="237" name="Google Shape;237;p2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  <p:sp>
        <p:nvSpPr>
          <p:cNvPr id="238" name="Google Shape;238;p2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Assessment</a:t>
            </a:r>
            <a:endParaRPr/>
          </a:p>
        </p:txBody>
      </p:sp>
      <p:sp>
        <p:nvSpPr>
          <p:cNvPr id="239" name="Google Shape;239;p24"/>
          <p:cNvSpPr txBox="1"/>
          <p:nvPr/>
        </p:nvSpPr>
        <p:spPr>
          <a:xfrm>
            <a:off x="6185600" y="129260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3 - Very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240" name="Google Shape;240;p24"/>
          <p:cNvSpPr txBox="1"/>
          <p:nvPr/>
        </p:nvSpPr>
        <p:spPr>
          <a:xfrm>
            <a:off x="6263000" y="341435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1 - Not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241" name="Google Shape;241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68224" y="1131670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7981799" y="2192558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8032624" y="3253433"/>
            <a:ext cx="485775" cy="796725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24"/>
          <p:cNvSpPr txBox="1"/>
          <p:nvPr/>
        </p:nvSpPr>
        <p:spPr>
          <a:xfrm>
            <a:off x="6185600" y="2347550"/>
            <a:ext cx="1448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2 - Unsure 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5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In this lesson, you 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Created a pictogram independently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250" name="Google Shape;250;p25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Next lesson</a:t>
            </a:r>
            <a:endParaRPr/>
          </a:p>
        </p:txBody>
      </p:sp>
      <p:sp>
        <p:nvSpPr>
          <p:cNvPr id="251" name="Google Shape;251;p2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  <p:sp>
        <p:nvSpPr>
          <p:cNvPr id="252" name="Google Shape;252;p25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Next lesson, you will 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Select objects by attribute and make comparisons</a:t>
            </a:r>
            <a:endParaRPr/>
          </a:p>
        </p:txBody>
      </p:sp>
      <p:sp>
        <p:nvSpPr>
          <p:cNvPr id="253" name="Google Shape;253;p2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To create a pictogram</a:t>
            </a:r>
            <a:endParaRPr b="1"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organise data in a tally chart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use a tally chart to create a pictogram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explain what the pictogram shows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b="1"/>
          </a:p>
        </p:txBody>
      </p:sp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Lesson </a:t>
            </a:r>
            <a:r>
              <a:rPr lang="en-GB"/>
              <a:t>3</a:t>
            </a: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: </a:t>
            </a:r>
            <a:r>
              <a:rPr lang="en-GB"/>
              <a:t>Creating pictograms</a:t>
            </a:r>
            <a:endParaRPr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" name="Google Shape;58;p1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Objectives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Question</a:t>
            </a:r>
            <a:r>
              <a:rPr lang="en-GB"/>
              <a:t>: What is our class’s favourite fruit? How could we find out?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 b="1"/>
              <a:t>Think, pair, share</a:t>
            </a:r>
            <a:endParaRPr b="1"/>
          </a:p>
        </p:txBody>
      </p:sp>
      <p:sp>
        <p:nvSpPr>
          <p:cNvPr id="65" name="Google Shape;65;p1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Collecting data</a:t>
            </a:r>
            <a:endParaRPr/>
          </a:p>
        </p:txBody>
      </p:sp>
      <p:pic>
        <p:nvPicPr>
          <p:cNvPr id="68" name="Google Shape;68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0900" y="2048975"/>
            <a:ext cx="1544000" cy="157115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1287062" y="1870500"/>
            <a:ext cx="3099125" cy="1402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1"/>
          <p:cNvPicPr preferRelativeResize="0"/>
          <p:nvPr/>
        </p:nvPicPr>
        <p:blipFill rotWithShape="1">
          <a:blip r:embed="rId5">
            <a:alphaModFix/>
          </a:blip>
          <a:srcRect r="49502"/>
          <a:stretch/>
        </p:blipFill>
        <p:spPr>
          <a:xfrm>
            <a:off x="3167350" y="1967175"/>
            <a:ext cx="1682212" cy="1663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329700" y="1469875"/>
            <a:ext cx="1544000" cy="2311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230101" y="1967163"/>
            <a:ext cx="1229975" cy="1663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1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90126" y="1917450"/>
            <a:ext cx="1761075" cy="1840138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63975" y="1435225"/>
            <a:ext cx="6445725" cy="3394075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We’re going on a minibeast hunt!</a:t>
            </a:r>
            <a:endParaRPr b="0"/>
          </a:p>
        </p:txBody>
      </p:sp>
      <p:sp>
        <p:nvSpPr>
          <p:cNvPr id="80" name="Google Shape;80;p1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pic>
        <p:nvPicPr>
          <p:cNvPr id="82" name="Google Shape;82;p1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088089" y="1217900"/>
            <a:ext cx="1297025" cy="1597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57800" y="2306538"/>
            <a:ext cx="1676025" cy="123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4" name="Google Shape;84;p1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225538" y="1365750"/>
            <a:ext cx="1579455" cy="184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207821" y="3116450"/>
            <a:ext cx="1614867" cy="1178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sp>
        <p:nvSpPr>
          <p:cNvPr id="91" name="Google Shape;91;p13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92" name="Google Shape;92;p13"/>
          <p:cNvSpPr txBox="1">
            <a:spLocks noGrp="1"/>
          </p:cNvSpPr>
          <p:nvPr>
            <p:ph type="title" idx="4294967295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What have I found?</a:t>
            </a:r>
            <a:endParaRPr sz="2400" b="0"/>
          </a:p>
        </p:txBody>
      </p:sp>
      <p:pic>
        <p:nvPicPr>
          <p:cNvPr id="93" name="Google Shape;93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9025" y="1467251"/>
            <a:ext cx="2293476" cy="2396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75051" y="1289300"/>
            <a:ext cx="1945270" cy="2396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049088" y="1678751"/>
            <a:ext cx="2197225" cy="1617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57963" y="1651675"/>
            <a:ext cx="1579455" cy="1840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127038" y="1743307"/>
            <a:ext cx="2137426" cy="15592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584050" y="1023200"/>
            <a:ext cx="7238653" cy="381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  <p:sp>
        <p:nvSpPr>
          <p:cNvPr id="104" name="Google Shape;104;p14"/>
          <p:cNvSpPr txBox="1">
            <a:spLocks noGrp="1"/>
          </p:cNvSpPr>
          <p:nvPr>
            <p:ph type="subTitle" idx="3"/>
          </p:nvPr>
        </p:nvSpPr>
        <p:spPr>
          <a:xfrm>
            <a:off x="52583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05" name="Google Shape;105;p14"/>
          <p:cNvSpPr txBox="1">
            <a:spLocks noGrp="1"/>
          </p:cNvSpPr>
          <p:nvPr>
            <p:ph type="title" idx="4294967295"/>
          </p:nvPr>
        </p:nvSpPr>
        <p:spPr>
          <a:xfrm>
            <a:off x="3114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/>
              <a:t>What have I found?</a:t>
            </a:r>
            <a:endParaRPr sz="2400" b="0"/>
          </a:p>
        </p:txBody>
      </p:sp>
      <p:pic>
        <p:nvPicPr>
          <p:cNvPr id="106" name="Google Shape;10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3400" y="2165701"/>
            <a:ext cx="1381200" cy="1443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87875" y="2239163"/>
            <a:ext cx="1052250" cy="1296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3399" y="2374574"/>
            <a:ext cx="1216725" cy="895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3212" y="2368800"/>
            <a:ext cx="1421584" cy="1037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10900" y="1930150"/>
            <a:ext cx="4425699" cy="2330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970800" y="408363"/>
            <a:ext cx="3677312" cy="4498786"/>
          </a:xfrm>
          <a:prstGeom prst="rect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12" name="Google Shape;112;p14"/>
          <p:cNvCxnSpPr/>
          <p:nvPr/>
        </p:nvCxnSpPr>
        <p:spPr>
          <a:xfrm>
            <a:off x="6377225" y="1684425"/>
            <a:ext cx="0" cy="4248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3" name="Google Shape;113;p14"/>
          <p:cNvCxnSpPr/>
          <p:nvPr/>
        </p:nvCxnSpPr>
        <p:spPr>
          <a:xfrm>
            <a:off x="6377225" y="2445363"/>
            <a:ext cx="0" cy="4248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4" name="Google Shape;114;p14"/>
          <p:cNvCxnSpPr/>
          <p:nvPr/>
        </p:nvCxnSpPr>
        <p:spPr>
          <a:xfrm>
            <a:off x="6377225" y="3124388"/>
            <a:ext cx="0" cy="4248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5" name="Google Shape;115;p14"/>
          <p:cNvCxnSpPr/>
          <p:nvPr/>
        </p:nvCxnSpPr>
        <p:spPr>
          <a:xfrm>
            <a:off x="6473000" y="1684413"/>
            <a:ext cx="0" cy="4248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6" name="Google Shape;116;p14"/>
          <p:cNvCxnSpPr/>
          <p:nvPr/>
        </p:nvCxnSpPr>
        <p:spPr>
          <a:xfrm>
            <a:off x="6345600" y="4338388"/>
            <a:ext cx="0" cy="4248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7" name="Google Shape;117;p14"/>
          <p:cNvCxnSpPr/>
          <p:nvPr/>
        </p:nvCxnSpPr>
        <p:spPr>
          <a:xfrm>
            <a:off x="6568775" y="1684413"/>
            <a:ext cx="0" cy="4248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8" name="Google Shape;118;p14"/>
          <p:cNvCxnSpPr/>
          <p:nvPr/>
        </p:nvCxnSpPr>
        <p:spPr>
          <a:xfrm>
            <a:off x="6657475" y="1684413"/>
            <a:ext cx="0" cy="4248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9" name="Google Shape;119;p14"/>
          <p:cNvCxnSpPr/>
          <p:nvPr/>
        </p:nvCxnSpPr>
        <p:spPr>
          <a:xfrm>
            <a:off x="6473000" y="3124388"/>
            <a:ext cx="0" cy="4248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0" name="Google Shape;120;p14"/>
          <p:cNvCxnSpPr/>
          <p:nvPr/>
        </p:nvCxnSpPr>
        <p:spPr>
          <a:xfrm flipH="1">
            <a:off x="6306350" y="1741050"/>
            <a:ext cx="438900" cy="3183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1" name="Google Shape;121;p14"/>
          <p:cNvSpPr txBox="1"/>
          <p:nvPr/>
        </p:nvSpPr>
        <p:spPr>
          <a:xfrm>
            <a:off x="7909225" y="1618950"/>
            <a:ext cx="471000" cy="5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5</a:t>
            </a:r>
            <a:endParaRPr/>
          </a:p>
        </p:txBody>
      </p:sp>
      <p:sp>
        <p:nvSpPr>
          <p:cNvPr id="122" name="Google Shape;122;p14"/>
          <p:cNvSpPr txBox="1"/>
          <p:nvPr/>
        </p:nvSpPr>
        <p:spPr>
          <a:xfrm>
            <a:off x="7958775" y="2376513"/>
            <a:ext cx="471000" cy="5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1</a:t>
            </a:r>
            <a:endParaRPr/>
          </a:p>
        </p:txBody>
      </p:sp>
      <p:sp>
        <p:nvSpPr>
          <p:cNvPr id="123" name="Google Shape;123;p14"/>
          <p:cNvSpPr txBox="1"/>
          <p:nvPr/>
        </p:nvSpPr>
        <p:spPr>
          <a:xfrm>
            <a:off x="7909225" y="3091525"/>
            <a:ext cx="471000" cy="5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2</a:t>
            </a:r>
            <a:endParaRPr/>
          </a:p>
        </p:txBody>
      </p:sp>
      <p:sp>
        <p:nvSpPr>
          <p:cNvPr id="124" name="Google Shape;124;p14"/>
          <p:cNvSpPr txBox="1"/>
          <p:nvPr/>
        </p:nvSpPr>
        <p:spPr>
          <a:xfrm>
            <a:off x="7909225" y="3698050"/>
            <a:ext cx="471000" cy="5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0</a:t>
            </a:r>
            <a:endParaRPr/>
          </a:p>
        </p:txBody>
      </p:sp>
      <p:sp>
        <p:nvSpPr>
          <p:cNvPr id="125" name="Google Shape;125;p14"/>
          <p:cNvSpPr txBox="1"/>
          <p:nvPr/>
        </p:nvSpPr>
        <p:spPr>
          <a:xfrm>
            <a:off x="7909225" y="4304575"/>
            <a:ext cx="471000" cy="5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1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5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My own pictogram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1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132" name="Google Shape;132;p15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133" name="Google Shape;133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9950" y="1017725"/>
            <a:ext cx="2885297" cy="3760280"/>
          </a:xfrm>
          <a:prstGeom prst="rect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134" name="Google Shape;134;p15"/>
          <p:cNvCxnSpPr/>
          <p:nvPr/>
        </p:nvCxnSpPr>
        <p:spPr>
          <a:xfrm>
            <a:off x="1743462" y="2084313"/>
            <a:ext cx="0" cy="3552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5" name="Google Shape;135;p15"/>
          <p:cNvCxnSpPr/>
          <p:nvPr/>
        </p:nvCxnSpPr>
        <p:spPr>
          <a:xfrm>
            <a:off x="1743462" y="2720338"/>
            <a:ext cx="0" cy="3552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6" name="Google Shape;136;p15"/>
          <p:cNvCxnSpPr/>
          <p:nvPr/>
        </p:nvCxnSpPr>
        <p:spPr>
          <a:xfrm>
            <a:off x="1743462" y="3287896"/>
            <a:ext cx="0" cy="3552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7" name="Google Shape;137;p15"/>
          <p:cNvCxnSpPr/>
          <p:nvPr/>
        </p:nvCxnSpPr>
        <p:spPr>
          <a:xfrm>
            <a:off x="1818609" y="2084303"/>
            <a:ext cx="0" cy="3552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8" name="Google Shape;138;p15"/>
          <p:cNvCxnSpPr/>
          <p:nvPr/>
        </p:nvCxnSpPr>
        <p:spPr>
          <a:xfrm>
            <a:off x="1718648" y="4302610"/>
            <a:ext cx="0" cy="3552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39" name="Google Shape;139;p15"/>
          <p:cNvCxnSpPr/>
          <p:nvPr/>
        </p:nvCxnSpPr>
        <p:spPr>
          <a:xfrm>
            <a:off x="1893756" y="2084303"/>
            <a:ext cx="0" cy="3552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0" name="Google Shape;140;p15"/>
          <p:cNvCxnSpPr/>
          <p:nvPr/>
        </p:nvCxnSpPr>
        <p:spPr>
          <a:xfrm>
            <a:off x="1963352" y="2084303"/>
            <a:ext cx="0" cy="3552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1" name="Google Shape;141;p15"/>
          <p:cNvCxnSpPr/>
          <p:nvPr/>
        </p:nvCxnSpPr>
        <p:spPr>
          <a:xfrm>
            <a:off x="1818609" y="3287896"/>
            <a:ext cx="0" cy="3552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2" name="Google Shape;142;p15"/>
          <p:cNvCxnSpPr/>
          <p:nvPr/>
        </p:nvCxnSpPr>
        <p:spPr>
          <a:xfrm flipH="1">
            <a:off x="1687822" y="2131643"/>
            <a:ext cx="344400" cy="265800"/>
          </a:xfrm>
          <a:prstGeom prst="straightConnector1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3" name="Google Shape;143;p15"/>
          <p:cNvSpPr txBox="1"/>
          <p:nvPr/>
        </p:nvSpPr>
        <p:spPr>
          <a:xfrm>
            <a:off x="2945502" y="2029586"/>
            <a:ext cx="369600" cy="4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5</a:t>
            </a:r>
            <a:endParaRPr/>
          </a:p>
        </p:txBody>
      </p:sp>
      <p:sp>
        <p:nvSpPr>
          <p:cNvPr id="144" name="Google Shape;144;p15"/>
          <p:cNvSpPr txBox="1"/>
          <p:nvPr/>
        </p:nvSpPr>
        <p:spPr>
          <a:xfrm>
            <a:off x="2984380" y="2662790"/>
            <a:ext cx="369600" cy="4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1</a:t>
            </a:r>
            <a:endParaRPr/>
          </a:p>
        </p:txBody>
      </p:sp>
      <p:sp>
        <p:nvSpPr>
          <p:cNvPr id="145" name="Google Shape;145;p15"/>
          <p:cNvSpPr txBox="1"/>
          <p:nvPr/>
        </p:nvSpPr>
        <p:spPr>
          <a:xfrm>
            <a:off x="2945502" y="3260428"/>
            <a:ext cx="369600" cy="4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2</a:t>
            </a:r>
            <a:endParaRPr/>
          </a:p>
        </p:txBody>
      </p:sp>
      <p:sp>
        <p:nvSpPr>
          <p:cNvPr id="146" name="Google Shape;146;p15"/>
          <p:cNvSpPr txBox="1"/>
          <p:nvPr/>
        </p:nvSpPr>
        <p:spPr>
          <a:xfrm>
            <a:off x="2945502" y="3767388"/>
            <a:ext cx="369600" cy="4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0</a:t>
            </a:r>
            <a:endParaRPr/>
          </a:p>
        </p:txBody>
      </p:sp>
      <p:sp>
        <p:nvSpPr>
          <p:cNvPr id="147" name="Google Shape;147;p15"/>
          <p:cNvSpPr txBox="1"/>
          <p:nvPr/>
        </p:nvSpPr>
        <p:spPr>
          <a:xfrm>
            <a:off x="2945502" y="4274348"/>
            <a:ext cx="369600" cy="47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1</a:t>
            </a:r>
            <a:endParaRPr/>
          </a:p>
        </p:txBody>
      </p:sp>
      <p:pic>
        <p:nvPicPr>
          <p:cNvPr id="148" name="Google Shape;14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54100" y="1017725"/>
            <a:ext cx="4768591" cy="3811576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5"/>
          <p:cNvSpPr/>
          <p:nvPr/>
        </p:nvSpPr>
        <p:spPr>
          <a:xfrm>
            <a:off x="3085750" y="1358875"/>
            <a:ext cx="1243800" cy="355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70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Making your pictogram</a:t>
            </a:r>
            <a:endParaRPr/>
          </a:p>
        </p:txBody>
      </p:sp>
      <p:sp>
        <p:nvSpPr>
          <p:cNvPr id="155" name="Google Shape;155;p1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156" name="Google Shape;156;p16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pic>
        <p:nvPicPr>
          <p:cNvPr id="2" name="2.4.3.2 - Making your pictogram">
            <a:hlinkClick r:id="" action="ppaction://media"/>
            <a:extLst>
              <a:ext uri="{FF2B5EF4-FFF2-40B4-BE49-F238E27FC236}">
                <a16:creationId xmlns:a16="http://schemas.microsoft.com/office/drawing/2014/main" id="{CBFE0BE2-7E4C-422E-8F4F-7702325A767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0107" y="1028500"/>
            <a:ext cx="6262117" cy="38166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64760C6-6CA7-B6C2-EC7C-5AEA356E3F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1247" y="2680496"/>
            <a:ext cx="1450180" cy="1450180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</p:pic>
      <p:sp>
        <p:nvSpPr>
          <p:cNvPr id="4" name="Google Shape;206;p20">
            <a:extLst>
              <a:ext uri="{FF2B5EF4-FFF2-40B4-BE49-F238E27FC236}">
                <a16:creationId xmlns:a16="http://schemas.microsoft.com/office/drawing/2014/main" id="{B18479BB-5447-7B7B-963E-DA7BE7269CA4}"/>
              </a:ext>
            </a:extLst>
          </p:cNvPr>
          <p:cNvSpPr txBox="1">
            <a:spLocks/>
          </p:cNvSpPr>
          <p:nvPr/>
        </p:nvSpPr>
        <p:spPr>
          <a:xfrm>
            <a:off x="7102612" y="1571891"/>
            <a:ext cx="1811852" cy="6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indent="0">
              <a:buFont typeface="Quicksand"/>
              <a:buNone/>
            </a:pPr>
            <a:r>
              <a:rPr lang="en-GB" sz="1600" dirty="0">
                <a:hlinkClick r:id="rId7"/>
              </a:rPr>
              <a:t>Website link here </a:t>
            </a:r>
            <a:r>
              <a:rPr lang="en-GB" sz="1600" dirty="0"/>
              <a:t>or scan QR code:</a:t>
            </a:r>
          </a:p>
          <a:p>
            <a:pPr marL="0" indent="0">
              <a:spcBef>
                <a:spcPts val="1600"/>
              </a:spcBef>
              <a:spcAft>
                <a:spcPts val="1600"/>
              </a:spcAft>
              <a:buFont typeface="Quicksand"/>
              <a:buNone/>
            </a:pP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7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7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163" name="Google Shape;163;p1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What can you tell me?</a:t>
            </a:r>
            <a:endParaRPr/>
          </a:p>
        </p:txBody>
      </p:sp>
      <p:sp>
        <p:nvSpPr>
          <p:cNvPr id="164" name="Google Shape;164;p1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165" name="Google Shape;165;p1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166" name="Google Shape;16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87700" y="1017700"/>
            <a:ext cx="4768591" cy="3811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NCCE Slides">
  <a:themeElements>
    <a:clrScheme name="Simple Light">
      <a:dk1>
        <a:srgbClr val="5B5BA5"/>
      </a:dk1>
      <a:lt1>
        <a:srgbClr val="FFFFFF"/>
      </a:lt1>
      <a:dk2>
        <a:srgbClr val="E9E9F3"/>
      </a:dk2>
      <a:lt2>
        <a:srgbClr val="F2F6FC"/>
      </a:lt2>
      <a:accent1>
        <a:srgbClr val="E9F7FC"/>
      </a:accent1>
      <a:accent2>
        <a:srgbClr val="FFEFDA"/>
      </a:accent2>
      <a:accent3>
        <a:srgbClr val="ECF8F5"/>
      </a:accent3>
      <a:accent4>
        <a:srgbClr val="FEF2F6"/>
      </a:accent4>
      <a:accent5>
        <a:srgbClr val="E6E6EA"/>
      </a:accent5>
      <a:accent6>
        <a:srgbClr val="F0F6ED"/>
      </a:accent6>
      <a:hlink>
        <a:srgbClr val="3197A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956</Words>
  <Application>Microsoft Office PowerPoint</Application>
  <PresentationFormat>On-screen Show (16:9)</PresentationFormat>
  <Paragraphs>140</Paragraphs>
  <Slides>17</Slides>
  <Notes>17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Quicksand</vt:lpstr>
      <vt:lpstr>Quicksand Light</vt:lpstr>
      <vt:lpstr>NCCE Slides</vt:lpstr>
      <vt:lpstr>Lesson 3: Creating pictograms</vt:lpstr>
      <vt:lpstr>Lesson 3: Creating pictograms</vt:lpstr>
      <vt:lpstr>Collecting data</vt:lpstr>
      <vt:lpstr>We’re going on a minibeast hunt!</vt:lpstr>
      <vt:lpstr>What have I found?</vt:lpstr>
      <vt:lpstr>What have I found?</vt:lpstr>
      <vt:lpstr>My own pictogram  </vt:lpstr>
      <vt:lpstr>Making your pictogram</vt:lpstr>
      <vt:lpstr>What can you tell me?</vt:lpstr>
      <vt:lpstr>What can you tell me?</vt:lpstr>
      <vt:lpstr>Thumbs up or thumbs down?</vt:lpstr>
      <vt:lpstr>Thumbs up or thumbs down?</vt:lpstr>
      <vt:lpstr>Thumbs up or thumbs down?</vt:lpstr>
      <vt:lpstr>Thumbs up or thumbs down?</vt:lpstr>
      <vt:lpstr>Thumbs up or thumbs down?</vt:lpstr>
      <vt:lpstr>How confident are you? (1–3)</vt:lpstr>
      <vt:lpstr>Next lesson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3: Creating pictograms</dc:title>
  <cp:lastModifiedBy>Giles @ Digital Learning Cornwall</cp:lastModifiedBy>
  <cp:revision>3</cp:revision>
  <dcterms:modified xsi:type="dcterms:W3CDTF">2024-11-26T22:17:44Z</dcterms:modified>
</cp:coreProperties>
</file>